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</p:sldMasterIdLst>
  <p:notesMasterIdLst>
    <p:notesMasterId r:id="rId5"/>
  </p:notesMasterIdLst>
  <p:handoutMasterIdLst>
    <p:handoutMasterId r:id="rId6"/>
  </p:handoutMasterIdLst>
  <p:sldIdLst>
    <p:sldId id="256" r:id="rId2"/>
    <p:sldId id="257" r:id="rId3"/>
    <p:sldId id="258" r:id="rId4"/>
  </p:sldIdLst>
  <p:sldSz cx="12192000" cy="6858000"/>
  <p:notesSz cx="6858000" cy="9779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775126D-41E7-4C08-85DE-9E36B9DA8E3A}" v="1" dt="2023-07-26T02:52:14.78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microsoft.com/office/2016/11/relationships/changesInfo" Target="changesInfos/changesInfo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1775126D-41E7-4C08-85DE-9E36B9DA8E3A}"/>
    <pc:docChg chg="modSld">
      <pc:chgData name="Narelle Wheaton" userId="6e1b2b30-480e-4f91-806b-6735d5b9e446" providerId="ADAL" clId="{1775126D-41E7-4C08-85DE-9E36B9DA8E3A}" dt="2023-07-26T02:52:14.784" v="0" actId="1076"/>
      <pc:docMkLst>
        <pc:docMk/>
      </pc:docMkLst>
      <pc:sldChg chg="modSp">
        <pc:chgData name="Narelle Wheaton" userId="6e1b2b30-480e-4f91-806b-6735d5b9e446" providerId="ADAL" clId="{1775126D-41E7-4C08-85DE-9E36B9DA8E3A}" dt="2023-07-26T02:52:14.784" v="0" actId="1076"/>
        <pc:sldMkLst>
          <pc:docMk/>
          <pc:sldMk cId="0" sldId="258"/>
        </pc:sldMkLst>
        <pc:spChg chg="mod">
          <ac:chgData name="Narelle Wheaton" userId="6e1b2b30-480e-4f91-806b-6735d5b9e446" providerId="ADAL" clId="{1775126D-41E7-4C08-85DE-9E36B9DA8E3A}" dt="2023-07-26T02:52:14.784" v="0" actId="1076"/>
          <ac:spMkLst>
            <pc:docMk/>
            <pc:sldMk cId="0" sldId="258"/>
            <ac:spMk id="6146" creationId="{8E116FAE-11F0-AFB3-2E42-DAEB6EC969C3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EF62A9DC-C5EB-01B6-B710-26A2E33DEE0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648200"/>
            <a:ext cx="50292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Click to edit Master text styles</a:t>
            </a:r>
          </a:p>
          <a:p>
            <a:pPr lvl="1"/>
            <a:r>
              <a:rPr lang="en-US" altLang="en-US" noProof="0"/>
              <a:t>Second level</a:t>
            </a:r>
          </a:p>
          <a:p>
            <a:pPr lvl="2"/>
            <a:r>
              <a:rPr lang="en-US" altLang="en-US" noProof="0"/>
              <a:t>Third level</a:t>
            </a:r>
          </a:p>
          <a:p>
            <a:pPr lvl="3"/>
            <a:r>
              <a:rPr lang="en-US" altLang="en-US" noProof="0"/>
              <a:t>Fourth level</a:t>
            </a:r>
          </a:p>
          <a:p>
            <a:pPr lvl="4"/>
            <a:r>
              <a:rPr lang="en-US" altLang="en-US" noProof="0"/>
              <a:t>Fifth level</a:t>
            </a:r>
          </a:p>
        </p:txBody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886B60FC-E8D7-5F09-EA9C-7BB2E10ABB78}"/>
              </a:ext>
            </a:extLst>
          </p:cNvPr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393700" y="858838"/>
            <a:ext cx="6070600" cy="34163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F0949F-A137-1286-7ABB-E8477D5168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FB0ACB-C5F0-0618-A157-64FFA3BCD9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CEDDDA-95D9-B2B4-35A7-FD88EB10DE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CAC9D8-F9D9-42F9-BF24-AD2FDD7CD58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013217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B0D09E-E8B9-FA45-AE23-82CBC40432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066348-7675-6C25-DF8B-4D6238E651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FDE781-DC35-EF99-C912-7217410F28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093B81-3A8B-4AA2-8224-30401DF00C6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3981210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E9A4B0-1A74-BB55-DFFD-18BB263FDB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2BAED0-1311-C897-2184-C46A022DA5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0C80F1-0BEE-9E64-C283-3232B487B8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1B07E4-E2F3-4EDB-AF97-39617E721C0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0513726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7821CE-03DD-30BE-B6FC-C8537B7080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C816E4-5714-5CFC-F7C9-1EFAE913BF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C64BA9-0A32-D573-5A9B-C36CC8015B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A3384C-1881-456E-93F0-7A496591936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6098532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BCD4F4-DC1A-82D0-BA2A-DE50FE13A9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7799C4-289E-9B22-2C76-39DEE5FB76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71E747-EE2D-9F3B-CF0B-C1AEC88897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44881-1802-4172-B47E-A55A7F9BFD7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9901611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716F027-7DDD-56DC-F261-4E81039EFF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6519AB4-531E-692B-4D61-23717E5D01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D5FF469-752B-F8AF-E6A1-7A926E9FFE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06A96A-13BF-4F5A-9662-D6CC65FFBF8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0612365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786A0B58-9611-F240-D4DF-D78616F3C9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45E6B829-E6B5-C081-0E84-14083B6638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CE7D6F8E-8D50-B3AA-6F6A-6E856559FD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841AE6-CAFA-4A15-8F21-DC8FC899707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0455839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C3A3CA27-D13A-4D97-3536-75084984BA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9DBA04D8-3633-74BD-D3D0-A1D3090831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8FF4AA9-5D4A-E1AF-B546-38F5A3FFBD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D0E737-308A-4B7F-92A7-76D730193A1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7805704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5D136E3E-D2CF-3AF3-2365-877BB73F13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3FA70F11-AF55-2984-5FA9-A55BC01CBE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79F67CC9-D462-2CBB-83A1-1AD935C2B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60FD54-6FCA-4441-A80E-5696DFD2125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549728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8512EE8-A0E0-5083-989E-19903CC860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B77F7B3-EDE4-F5E9-15B0-8EB4C09031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4F7EF75-EB81-B3CA-E898-6D50A3421E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355A76-DD86-4DE6-9829-4F1C6522C33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6825630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C6FB725-12C5-DF51-2E54-4F936C5163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097924D-1B50-65E1-5AE0-15AA10D8AD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62A5F9B-D535-7355-E01B-0F3FF79AD2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8B3504-7429-4FC1-AA03-3AC2E09677E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3519228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FF786F79-69EE-61EF-D916-12EFD0708E9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12D0CC0A-2E09-76C9-0B7A-4373983E413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28DC21-1271-F512-8428-7CA291C63AA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3A84D9-8714-FE2D-D5B8-79206DFD5F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C49AB3-EF3F-C773-AFD7-A8FD7FBFCF6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8CC8823-944E-4DC6-89B1-62E36320ACD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E2AE62E4-3FE6-5EE1-571E-A946DE69412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557338"/>
            <a:ext cx="9144000" cy="3311822"/>
          </a:xfrm>
        </p:spPr>
        <p:txBody>
          <a:bodyPr lIns="90488" tIns="44450" rIns="90488" bIns="44450"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en-US" sz="2200" dirty="0"/>
              <a:t>Verse 1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altLang="en-US" sz="4000" dirty="0"/>
              <a:t>Knowing my failings, knowing my fears,</a:t>
            </a:r>
          </a:p>
          <a:p>
            <a:pPr fontAlgn="auto">
              <a:spcBef>
                <a:spcPct val="0"/>
              </a:spcBef>
              <a:spcAft>
                <a:spcPts val="0"/>
              </a:spcAft>
              <a:defRPr/>
            </a:pPr>
            <a:r>
              <a:rPr lang="en-US" altLang="en-US" sz="4000" dirty="0"/>
              <a:t>Seeing my sorrow, drying my tears,</a:t>
            </a:r>
          </a:p>
          <a:p>
            <a:pPr fontAlgn="auto">
              <a:spcBef>
                <a:spcPct val="0"/>
              </a:spcBef>
              <a:spcAft>
                <a:spcPts val="0"/>
              </a:spcAft>
              <a:defRPr/>
            </a:pPr>
            <a:r>
              <a:rPr lang="en-US" altLang="en-US" sz="4000" dirty="0"/>
              <a:t>Jesus recall me, me re-ordain;</a:t>
            </a:r>
          </a:p>
          <a:p>
            <a:pPr fontAlgn="auto">
              <a:spcBef>
                <a:spcPct val="0"/>
              </a:spcBef>
              <a:spcAft>
                <a:spcPts val="0"/>
              </a:spcAft>
              <a:defRPr/>
            </a:pPr>
            <a:r>
              <a:rPr lang="en-US" altLang="en-US" sz="4000" dirty="0"/>
              <a:t>You know I love you, use me again.</a:t>
            </a:r>
          </a:p>
          <a:p>
            <a:pPr fontAlgn="auto">
              <a:spcBef>
                <a:spcPct val="0"/>
              </a:spcBef>
              <a:spcAft>
                <a:spcPts val="0"/>
              </a:spcAft>
              <a:defRPr/>
            </a:pPr>
            <a:r>
              <a:rPr lang="en-US" altLang="en-US" sz="4000" dirty="0"/>
              <a:t>You know I love you, use me again.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845C73FA-0D86-AACA-FC79-9CC932F07C83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196974"/>
            <a:ext cx="9144000" cy="3888209"/>
          </a:xfrm>
        </p:spPr>
        <p:txBody>
          <a:bodyPr lIns="90488" tIns="44450" rIns="90488" bIns="44450" rtlCol="0">
            <a:normAutofit/>
          </a:bodyPr>
          <a:lstStyle/>
          <a:p>
            <a:pPr fontAlgn="auto">
              <a:spcBef>
                <a:spcPct val="0"/>
              </a:spcBef>
              <a:spcAft>
                <a:spcPts val="0"/>
              </a:spcAft>
              <a:defRPr/>
            </a:pPr>
            <a:r>
              <a:rPr lang="en-US" altLang="en-US" sz="2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Verse 2 </a:t>
            </a:r>
          </a:p>
          <a:p>
            <a:pPr fontAlgn="auto">
              <a:spcBef>
                <a:spcPct val="0"/>
              </a:spcBef>
              <a:spcAft>
                <a:spcPts val="0"/>
              </a:spcAft>
              <a:defRPr/>
            </a:pPr>
            <a:r>
              <a:rPr lang="en-US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I have no secrets unknown to you,</a:t>
            </a:r>
          </a:p>
          <a:p>
            <a:pPr fontAlgn="auto">
              <a:spcBef>
                <a:spcPct val="0"/>
              </a:spcBef>
              <a:spcAft>
                <a:spcPts val="0"/>
              </a:spcAft>
              <a:defRPr/>
            </a:pPr>
            <a:r>
              <a:rPr lang="en-US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No special graces, talents are few;</a:t>
            </a:r>
          </a:p>
          <a:p>
            <a:pPr fontAlgn="auto">
              <a:spcBef>
                <a:spcPct val="0"/>
              </a:spcBef>
              <a:spcAft>
                <a:spcPts val="0"/>
              </a:spcAft>
              <a:defRPr/>
            </a:pPr>
            <a:r>
              <a:rPr lang="en-US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Yet your intention I would fulfill;</a:t>
            </a:r>
          </a:p>
          <a:p>
            <a:pPr fontAlgn="auto">
              <a:spcBef>
                <a:spcPct val="0"/>
              </a:spcBef>
              <a:spcAft>
                <a:spcPts val="0"/>
              </a:spcAft>
              <a:defRPr/>
            </a:pPr>
            <a:r>
              <a:rPr lang="en-US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You know I love you, ask what you will.</a:t>
            </a:r>
          </a:p>
          <a:p>
            <a:pPr fontAlgn="auto">
              <a:spcBef>
                <a:spcPct val="0"/>
              </a:spcBef>
              <a:spcAft>
                <a:spcPts val="0"/>
              </a:spcAft>
              <a:defRPr/>
            </a:pPr>
            <a:r>
              <a:rPr lang="en-US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You know I love you, ask what you will.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8E116FAE-11F0-AFB3-2E42-DAEB6EC969C3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722437"/>
            <a:ext cx="9144000" cy="3413125"/>
          </a:xfrm>
        </p:spPr>
        <p:txBody>
          <a:bodyPr lIns="90488" tIns="44450" rIns="90488" bIns="44450"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en-US" sz="2000" dirty="0"/>
              <a:t>Verse 3 </a:t>
            </a:r>
          </a:p>
          <a:p>
            <a:pPr fontAlgn="auto">
              <a:spcBef>
                <a:spcPct val="0"/>
              </a:spcBef>
              <a:spcAft>
                <a:spcPts val="0"/>
              </a:spcAft>
              <a:defRPr/>
            </a:pPr>
            <a:r>
              <a:rPr lang="en-US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For the far future I cannot see,</a:t>
            </a:r>
          </a:p>
          <a:p>
            <a:pPr fontAlgn="auto">
              <a:spcBef>
                <a:spcPct val="0"/>
              </a:spcBef>
              <a:spcAft>
                <a:spcPts val="0"/>
              </a:spcAft>
              <a:defRPr/>
            </a:pPr>
            <a:r>
              <a:rPr lang="en-US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Promise your presence, travel with me;</a:t>
            </a:r>
          </a:p>
          <a:p>
            <a:pPr fontAlgn="auto">
              <a:spcBef>
                <a:spcPct val="0"/>
              </a:spcBef>
              <a:spcAft>
                <a:spcPts val="0"/>
              </a:spcAft>
              <a:defRPr/>
            </a:pPr>
            <a:r>
              <a:rPr lang="en-US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Sunshine or shadows? I cannot tell;</a:t>
            </a:r>
          </a:p>
          <a:p>
            <a:pPr fontAlgn="auto">
              <a:spcBef>
                <a:spcPct val="0"/>
              </a:spcBef>
              <a:spcAft>
                <a:spcPts val="0"/>
              </a:spcAft>
              <a:defRPr/>
            </a:pPr>
            <a:r>
              <a:rPr lang="en-US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You know I love you, all will be well.</a:t>
            </a:r>
          </a:p>
          <a:p>
            <a:pPr fontAlgn="auto">
              <a:spcBef>
                <a:spcPct val="0"/>
              </a:spcBef>
              <a:spcAft>
                <a:spcPts val="0"/>
              </a:spcAft>
              <a:defRPr/>
            </a:pPr>
            <a:r>
              <a:rPr lang="en-US" altLang="en-US" sz="4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You know I love you, all will be well.</a:t>
            </a:r>
          </a:p>
        </p:txBody>
      </p:sp>
      <p:sp>
        <p:nvSpPr>
          <p:cNvPr id="5123" name="TextBox 6">
            <a:extLst>
              <a:ext uri="{FF2B5EF4-FFF2-40B4-BE49-F238E27FC236}">
                <a16:creationId xmlns:a16="http://schemas.microsoft.com/office/drawing/2014/main" id="{28BEE653-37AB-3B75-B22A-BB84926D97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2088" y="5789613"/>
            <a:ext cx="6096000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900">
                <a:latin typeface="akagi_probook"/>
              </a:rPr>
              <a:t>CCLI Song # 6361374</a:t>
            </a:r>
          </a:p>
          <a:p>
            <a:pPr eaLnBrk="1" hangingPunct="1"/>
            <a:r>
              <a:rPr lang="en-US" altLang="en-US" sz="900">
                <a:latin typeface="akagi_probook"/>
              </a:rPr>
              <a:t>John Gowans | John Larsson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900">
                <a:latin typeface="akagi_probook"/>
              </a:rPr>
              <a:t>© Words: Salvationist Publishing &amp; Supplies Ltd. (Admin. by CopyCare Pacific Pty. Ltd.)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900">
                <a:latin typeface="akagi_probook"/>
              </a:rPr>
              <a:t>Music: Salvationist Publishing &amp; Supplies Ltd. (Admin. by CopyCare Pacific Pty. Ltd.)</a:t>
            </a:r>
          </a:p>
          <a:p>
            <a:pPr eaLnBrk="1" hangingPunct="1"/>
            <a:r>
              <a:rPr lang="en-US" altLang="en-US" sz="900" i="1">
                <a:latin typeface="akagi_probook"/>
              </a:rPr>
              <a:t>For use solely with the SongSelect® </a:t>
            </a:r>
            <a:r>
              <a:rPr lang="en-US" altLang="en-US" sz="900" i="1">
                <a:latin typeface="akagi_probook"/>
                <a:hlinkClick r:id="rId2"/>
              </a:rPr>
              <a:t>Terms of Use</a:t>
            </a:r>
            <a:r>
              <a:rPr lang="en-US" altLang="en-US" sz="900" i="1">
                <a:latin typeface="akagi_probook"/>
              </a:rPr>
              <a:t>. All rights reserved. </a:t>
            </a:r>
            <a:r>
              <a:rPr lang="en-US" altLang="en-US" sz="900" i="1">
                <a:latin typeface="akagi_probook"/>
                <a:hlinkClick r:id="rId3"/>
              </a:rPr>
              <a:t>www.ccli.com</a:t>
            </a:r>
            <a:endParaRPr lang="en-US" altLang="en-US" sz="900" i="1">
              <a:latin typeface="akagi_probook"/>
            </a:endParaRPr>
          </a:p>
          <a:p>
            <a:pPr eaLnBrk="1" hangingPunct="1"/>
            <a:r>
              <a:rPr lang="en-US" altLang="en-US" sz="900">
                <a:latin typeface="akagi_probook"/>
              </a:rPr>
              <a:t>CCLI Licence # </a:t>
            </a: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</TotalTime>
  <Pages>3</Pages>
  <Words>209</Words>
  <Application>Microsoft Office PowerPoint</Application>
  <PresentationFormat>Widescreen</PresentationFormat>
  <Paragraphs>24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Calibri</vt:lpstr>
      <vt:lpstr>Arial</vt:lpstr>
      <vt:lpstr>Calibri Light</vt:lpstr>
      <vt:lpstr>Times New Roman</vt:lpstr>
      <vt:lpstr>akagi_probook</vt:lpstr>
      <vt:lpstr>Office Theme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294 Knowing My failings</dc:title>
  <dc:subject/>
  <dc:creator>Brian Pratt</dc:creator>
  <cp:keywords/>
  <dc:description/>
  <cp:lastModifiedBy>Narelle Wheaton</cp:lastModifiedBy>
  <cp:revision>6</cp:revision>
  <cp:lastPrinted>1601-01-01T00:00:00Z</cp:lastPrinted>
  <dcterms:created xsi:type="dcterms:W3CDTF">1998-10-15T04:34:55Z</dcterms:created>
  <dcterms:modified xsi:type="dcterms:W3CDTF">2023-07-26T02:52:17Z</dcterms:modified>
</cp:coreProperties>
</file>